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4"/>
  </p:notesMasterIdLst>
  <p:sldIdLst>
    <p:sldId id="260" r:id="rId2"/>
    <p:sldId id="269" r:id="rId3"/>
  </p:sldIdLst>
  <p:sldSz cx="16256000" cy="12192000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1B94C1C5-2F0A-654D-98C3-985583E5348A}">
          <p14:sldIdLst>
            <p14:sldId id="260"/>
            <p14:sldId id="26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A200"/>
    <a:srgbClr val="CFD40F"/>
    <a:srgbClr val="37065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787"/>
    <p:restoredTop sz="94501"/>
  </p:normalViewPr>
  <p:slideViewPr>
    <p:cSldViewPr snapToGrid="0">
      <p:cViewPr varScale="1">
        <p:scale>
          <a:sx n="72" d="100"/>
          <a:sy n="72" d="100"/>
        </p:scale>
        <p:origin x="2000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474AAA-DBFF-3F44-A08F-278BCA142576}" type="datetimeFigureOut">
              <a:t>5/11/23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857250"/>
            <a:ext cx="30861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7D4203-D1C1-2448-AD2A-08E490474FCD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3393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7D4203-D1C1-2448-AD2A-08E490474FCD}" type="slidenum"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1966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9200" y="1995312"/>
            <a:ext cx="13817600" cy="4244622"/>
          </a:xfrm>
        </p:spPr>
        <p:txBody>
          <a:bodyPr anchor="b"/>
          <a:lstStyle>
            <a:lvl1pPr algn="ctr">
              <a:defRPr sz="10667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2000" y="6403623"/>
            <a:ext cx="12192000" cy="2943577"/>
          </a:xfrm>
        </p:spPr>
        <p:txBody>
          <a:bodyPr/>
          <a:lstStyle>
            <a:lvl1pPr marL="0" indent="0" algn="ctr">
              <a:buNone/>
              <a:defRPr sz="4267"/>
            </a:lvl1pPr>
            <a:lvl2pPr marL="812810" indent="0" algn="ctr">
              <a:buNone/>
              <a:defRPr sz="3556"/>
            </a:lvl2pPr>
            <a:lvl3pPr marL="1625620" indent="0" algn="ctr">
              <a:buNone/>
              <a:defRPr sz="3200"/>
            </a:lvl3pPr>
            <a:lvl4pPr marL="2438430" indent="0" algn="ctr">
              <a:buNone/>
              <a:defRPr sz="2844"/>
            </a:lvl4pPr>
            <a:lvl5pPr marL="3251241" indent="0" algn="ctr">
              <a:buNone/>
              <a:defRPr sz="2844"/>
            </a:lvl5pPr>
            <a:lvl6pPr marL="4064051" indent="0" algn="ctr">
              <a:buNone/>
              <a:defRPr sz="2844"/>
            </a:lvl6pPr>
            <a:lvl7pPr marL="4876861" indent="0" algn="ctr">
              <a:buNone/>
              <a:defRPr sz="2844"/>
            </a:lvl7pPr>
            <a:lvl8pPr marL="5689671" indent="0" algn="ctr">
              <a:buNone/>
              <a:defRPr sz="2844"/>
            </a:lvl8pPr>
            <a:lvl9pPr marL="6502481" indent="0" algn="ctr">
              <a:buNone/>
              <a:defRPr sz="2844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F8064-36C1-1643-A25D-B3AE4F4B8FD3}" type="datetimeFigureOut">
              <a:t>5/11/23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8DD35-D32E-2346-8925-7A602F27F02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9031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F8064-36C1-1643-A25D-B3AE4F4B8FD3}" type="datetimeFigureOut">
              <a:t>5/11/23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8DD35-D32E-2346-8925-7A602F27F02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7275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633201" y="649111"/>
            <a:ext cx="3505200" cy="10332156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17601" y="649111"/>
            <a:ext cx="10312400" cy="10332156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F8064-36C1-1643-A25D-B3AE4F4B8FD3}" type="datetimeFigureOut">
              <a:t>5/11/23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8DD35-D32E-2346-8925-7A602F27F02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5199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F8064-36C1-1643-A25D-B3AE4F4B8FD3}" type="datetimeFigureOut">
              <a:t>5/11/23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8DD35-D32E-2346-8925-7A602F27F02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3762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9134" y="3039537"/>
            <a:ext cx="14020800" cy="5071532"/>
          </a:xfrm>
        </p:spPr>
        <p:txBody>
          <a:bodyPr anchor="b"/>
          <a:lstStyle>
            <a:lvl1pPr>
              <a:defRPr sz="10667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9134" y="8159048"/>
            <a:ext cx="14020800" cy="2666999"/>
          </a:xfrm>
        </p:spPr>
        <p:txBody>
          <a:bodyPr/>
          <a:lstStyle>
            <a:lvl1pPr marL="0" indent="0">
              <a:buNone/>
              <a:defRPr sz="4267">
                <a:solidFill>
                  <a:schemeClr val="tx1"/>
                </a:solidFill>
              </a:defRPr>
            </a:lvl1pPr>
            <a:lvl2pPr marL="812810" indent="0">
              <a:buNone/>
              <a:defRPr sz="3556">
                <a:solidFill>
                  <a:schemeClr val="tx1">
                    <a:tint val="75000"/>
                  </a:schemeClr>
                </a:solidFill>
              </a:defRPr>
            </a:lvl2pPr>
            <a:lvl3pPr marL="162562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3pPr>
            <a:lvl4pPr marL="2438430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4pPr>
            <a:lvl5pPr marL="3251241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5pPr>
            <a:lvl6pPr marL="4064051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6pPr>
            <a:lvl7pPr marL="4876861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7pPr>
            <a:lvl8pPr marL="5689671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8pPr>
            <a:lvl9pPr marL="6502481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F8064-36C1-1643-A25D-B3AE4F4B8FD3}" type="datetimeFigureOut">
              <a:t>5/11/23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8DD35-D32E-2346-8925-7A602F27F02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0467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17600" y="3245556"/>
            <a:ext cx="6908800" cy="773571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0" y="3245556"/>
            <a:ext cx="6908800" cy="773571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F8064-36C1-1643-A25D-B3AE4F4B8FD3}" type="datetimeFigureOut">
              <a:t>5/11/23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8DD35-D32E-2346-8925-7A602F27F02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27300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9717" y="649114"/>
            <a:ext cx="14020800" cy="235655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9719" y="2988734"/>
            <a:ext cx="6877049" cy="1464732"/>
          </a:xfrm>
        </p:spPr>
        <p:txBody>
          <a:bodyPr anchor="b"/>
          <a:lstStyle>
            <a:lvl1pPr marL="0" indent="0">
              <a:buNone/>
              <a:defRPr sz="4267" b="1"/>
            </a:lvl1pPr>
            <a:lvl2pPr marL="812810" indent="0">
              <a:buNone/>
              <a:defRPr sz="3556" b="1"/>
            </a:lvl2pPr>
            <a:lvl3pPr marL="1625620" indent="0">
              <a:buNone/>
              <a:defRPr sz="3200" b="1"/>
            </a:lvl3pPr>
            <a:lvl4pPr marL="2438430" indent="0">
              <a:buNone/>
              <a:defRPr sz="2844" b="1"/>
            </a:lvl4pPr>
            <a:lvl5pPr marL="3251241" indent="0">
              <a:buNone/>
              <a:defRPr sz="2844" b="1"/>
            </a:lvl5pPr>
            <a:lvl6pPr marL="4064051" indent="0">
              <a:buNone/>
              <a:defRPr sz="2844" b="1"/>
            </a:lvl6pPr>
            <a:lvl7pPr marL="4876861" indent="0">
              <a:buNone/>
              <a:defRPr sz="2844" b="1"/>
            </a:lvl7pPr>
            <a:lvl8pPr marL="5689671" indent="0">
              <a:buNone/>
              <a:defRPr sz="2844" b="1"/>
            </a:lvl8pPr>
            <a:lvl9pPr marL="6502481" indent="0">
              <a:buNone/>
              <a:defRPr sz="2844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19719" y="4453467"/>
            <a:ext cx="6877049" cy="655037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229601" y="2988734"/>
            <a:ext cx="6910917" cy="1464732"/>
          </a:xfrm>
        </p:spPr>
        <p:txBody>
          <a:bodyPr anchor="b"/>
          <a:lstStyle>
            <a:lvl1pPr marL="0" indent="0">
              <a:buNone/>
              <a:defRPr sz="4267" b="1"/>
            </a:lvl1pPr>
            <a:lvl2pPr marL="812810" indent="0">
              <a:buNone/>
              <a:defRPr sz="3556" b="1"/>
            </a:lvl2pPr>
            <a:lvl3pPr marL="1625620" indent="0">
              <a:buNone/>
              <a:defRPr sz="3200" b="1"/>
            </a:lvl3pPr>
            <a:lvl4pPr marL="2438430" indent="0">
              <a:buNone/>
              <a:defRPr sz="2844" b="1"/>
            </a:lvl4pPr>
            <a:lvl5pPr marL="3251241" indent="0">
              <a:buNone/>
              <a:defRPr sz="2844" b="1"/>
            </a:lvl5pPr>
            <a:lvl6pPr marL="4064051" indent="0">
              <a:buNone/>
              <a:defRPr sz="2844" b="1"/>
            </a:lvl6pPr>
            <a:lvl7pPr marL="4876861" indent="0">
              <a:buNone/>
              <a:defRPr sz="2844" b="1"/>
            </a:lvl7pPr>
            <a:lvl8pPr marL="5689671" indent="0">
              <a:buNone/>
              <a:defRPr sz="2844" b="1"/>
            </a:lvl8pPr>
            <a:lvl9pPr marL="6502481" indent="0">
              <a:buNone/>
              <a:defRPr sz="2844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8229601" y="4453467"/>
            <a:ext cx="6910917" cy="655037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F8064-36C1-1643-A25D-B3AE4F4B8FD3}" type="datetimeFigureOut">
              <a:t>5/11/23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8DD35-D32E-2346-8925-7A602F27F02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56504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F8064-36C1-1643-A25D-B3AE4F4B8FD3}" type="datetimeFigureOut">
              <a:t>5/11/23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8DD35-D32E-2346-8925-7A602F27F02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0634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F8064-36C1-1643-A25D-B3AE4F4B8FD3}" type="datetimeFigureOut">
              <a:t>5/11/23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8DD35-D32E-2346-8925-7A602F27F02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73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9717" y="812800"/>
            <a:ext cx="5242983" cy="2844800"/>
          </a:xfrm>
        </p:spPr>
        <p:txBody>
          <a:bodyPr anchor="b"/>
          <a:lstStyle>
            <a:lvl1pPr>
              <a:defRPr sz="5689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10917" y="1755425"/>
            <a:ext cx="8229600" cy="8664222"/>
          </a:xfrm>
        </p:spPr>
        <p:txBody>
          <a:bodyPr/>
          <a:lstStyle>
            <a:lvl1pPr>
              <a:defRPr sz="5689"/>
            </a:lvl1pPr>
            <a:lvl2pPr>
              <a:defRPr sz="4978"/>
            </a:lvl2pPr>
            <a:lvl3pPr>
              <a:defRPr sz="4267"/>
            </a:lvl3pPr>
            <a:lvl4pPr>
              <a:defRPr sz="3556"/>
            </a:lvl4pPr>
            <a:lvl5pPr>
              <a:defRPr sz="3556"/>
            </a:lvl5pPr>
            <a:lvl6pPr>
              <a:defRPr sz="3556"/>
            </a:lvl6pPr>
            <a:lvl7pPr>
              <a:defRPr sz="3556"/>
            </a:lvl7pPr>
            <a:lvl8pPr>
              <a:defRPr sz="3556"/>
            </a:lvl8pPr>
            <a:lvl9pPr>
              <a:defRPr sz="3556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9717" y="3657600"/>
            <a:ext cx="5242983" cy="6776156"/>
          </a:xfrm>
        </p:spPr>
        <p:txBody>
          <a:bodyPr/>
          <a:lstStyle>
            <a:lvl1pPr marL="0" indent="0">
              <a:buNone/>
              <a:defRPr sz="2844"/>
            </a:lvl1pPr>
            <a:lvl2pPr marL="812810" indent="0">
              <a:buNone/>
              <a:defRPr sz="2489"/>
            </a:lvl2pPr>
            <a:lvl3pPr marL="1625620" indent="0">
              <a:buNone/>
              <a:defRPr sz="2133"/>
            </a:lvl3pPr>
            <a:lvl4pPr marL="2438430" indent="0">
              <a:buNone/>
              <a:defRPr sz="1778"/>
            </a:lvl4pPr>
            <a:lvl5pPr marL="3251241" indent="0">
              <a:buNone/>
              <a:defRPr sz="1778"/>
            </a:lvl5pPr>
            <a:lvl6pPr marL="4064051" indent="0">
              <a:buNone/>
              <a:defRPr sz="1778"/>
            </a:lvl6pPr>
            <a:lvl7pPr marL="4876861" indent="0">
              <a:buNone/>
              <a:defRPr sz="1778"/>
            </a:lvl7pPr>
            <a:lvl8pPr marL="5689671" indent="0">
              <a:buNone/>
              <a:defRPr sz="1778"/>
            </a:lvl8pPr>
            <a:lvl9pPr marL="6502481" indent="0">
              <a:buNone/>
              <a:defRPr sz="1778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F8064-36C1-1643-A25D-B3AE4F4B8FD3}" type="datetimeFigureOut">
              <a:t>5/11/23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8DD35-D32E-2346-8925-7A602F27F02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5962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9717" y="812800"/>
            <a:ext cx="5242983" cy="2844800"/>
          </a:xfrm>
        </p:spPr>
        <p:txBody>
          <a:bodyPr anchor="b"/>
          <a:lstStyle>
            <a:lvl1pPr>
              <a:defRPr sz="5689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10917" y="1755425"/>
            <a:ext cx="8229600" cy="8664222"/>
          </a:xfrm>
        </p:spPr>
        <p:txBody>
          <a:bodyPr anchor="t"/>
          <a:lstStyle>
            <a:lvl1pPr marL="0" indent="0">
              <a:buNone/>
              <a:defRPr sz="5689"/>
            </a:lvl1pPr>
            <a:lvl2pPr marL="812810" indent="0">
              <a:buNone/>
              <a:defRPr sz="4978"/>
            </a:lvl2pPr>
            <a:lvl3pPr marL="1625620" indent="0">
              <a:buNone/>
              <a:defRPr sz="4267"/>
            </a:lvl3pPr>
            <a:lvl4pPr marL="2438430" indent="0">
              <a:buNone/>
              <a:defRPr sz="3556"/>
            </a:lvl4pPr>
            <a:lvl5pPr marL="3251241" indent="0">
              <a:buNone/>
              <a:defRPr sz="3556"/>
            </a:lvl5pPr>
            <a:lvl6pPr marL="4064051" indent="0">
              <a:buNone/>
              <a:defRPr sz="3556"/>
            </a:lvl6pPr>
            <a:lvl7pPr marL="4876861" indent="0">
              <a:buNone/>
              <a:defRPr sz="3556"/>
            </a:lvl7pPr>
            <a:lvl8pPr marL="5689671" indent="0">
              <a:buNone/>
              <a:defRPr sz="3556"/>
            </a:lvl8pPr>
            <a:lvl9pPr marL="6502481" indent="0">
              <a:buNone/>
              <a:defRPr sz="3556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9717" y="3657600"/>
            <a:ext cx="5242983" cy="6776156"/>
          </a:xfrm>
        </p:spPr>
        <p:txBody>
          <a:bodyPr/>
          <a:lstStyle>
            <a:lvl1pPr marL="0" indent="0">
              <a:buNone/>
              <a:defRPr sz="2844"/>
            </a:lvl1pPr>
            <a:lvl2pPr marL="812810" indent="0">
              <a:buNone/>
              <a:defRPr sz="2489"/>
            </a:lvl2pPr>
            <a:lvl3pPr marL="1625620" indent="0">
              <a:buNone/>
              <a:defRPr sz="2133"/>
            </a:lvl3pPr>
            <a:lvl4pPr marL="2438430" indent="0">
              <a:buNone/>
              <a:defRPr sz="1778"/>
            </a:lvl4pPr>
            <a:lvl5pPr marL="3251241" indent="0">
              <a:buNone/>
              <a:defRPr sz="1778"/>
            </a:lvl5pPr>
            <a:lvl6pPr marL="4064051" indent="0">
              <a:buNone/>
              <a:defRPr sz="1778"/>
            </a:lvl6pPr>
            <a:lvl7pPr marL="4876861" indent="0">
              <a:buNone/>
              <a:defRPr sz="1778"/>
            </a:lvl7pPr>
            <a:lvl8pPr marL="5689671" indent="0">
              <a:buNone/>
              <a:defRPr sz="1778"/>
            </a:lvl8pPr>
            <a:lvl9pPr marL="6502481" indent="0">
              <a:buNone/>
              <a:defRPr sz="1778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F8064-36C1-1643-A25D-B3AE4F4B8FD3}" type="datetimeFigureOut">
              <a:t>5/11/23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8DD35-D32E-2346-8925-7A602F27F02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4854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17600" y="649114"/>
            <a:ext cx="14020800" cy="23565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7600" y="3245556"/>
            <a:ext cx="14020800" cy="77357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17600" y="11300181"/>
            <a:ext cx="3657600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13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7F8064-36C1-1643-A25D-B3AE4F4B8FD3}" type="datetimeFigureOut">
              <a:t>5/11/23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384800" y="11300181"/>
            <a:ext cx="5486400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13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80800" y="11300181"/>
            <a:ext cx="3657600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13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F8DD35-D32E-2346-8925-7A602F27F02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2288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1625620" rtl="0" eaLnBrk="1" latinLnBrk="0" hangingPunct="1">
        <a:lnSpc>
          <a:spcPct val="90000"/>
        </a:lnSpc>
        <a:spcBef>
          <a:spcPct val="0"/>
        </a:spcBef>
        <a:buNone/>
        <a:defRPr sz="7822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06405" indent="-406405" algn="l" defTabSz="1625620" rtl="0" eaLnBrk="1" latinLnBrk="0" hangingPunct="1">
        <a:lnSpc>
          <a:spcPct val="90000"/>
        </a:lnSpc>
        <a:spcBef>
          <a:spcPts val="1778"/>
        </a:spcBef>
        <a:buFont typeface="Arial" panose="020B0604020202020204" pitchFamily="34" charset="0"/>
        <a:buChar char="•"/>
        <a:defRPr sz="4978" kern="1200">
          <a:solidFill>
            <a:schemeClr val="tx1"/>
          </a:solidFill>
          <a:latin typeface="+mn-lt"/>
          <a:ea typeface="+mn-ea"/>
          <a:cs typeface="+mn-cs"/>
        </a:defRPr>
      </a:lvl1pPr>
      <a:lvl2pPr marL="1219215" indent="-406405" algn="l" defTabSz="1625620" rtl="0" eaLnBrk="1" latinLnBrk="0" hangingPunct="1">
        <a:lnSpc>
          <a:spcPct val="90000"/>
        </a:lnSpc>
        <a:spcBef>
          <a:spcPts val="889"/>
        </a:spcBef>
        <a:buFont typeface="Arial" panose="020B0604020202020204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2pPr>
      <a:lvl3pPr marL="2032025" indent="-406405" algn="l" defTabSz="1625620" rtl="0" eaLnBrk="1" latinLnBrk="0" hangingPunct="1">
        <a:lnSpc>
          <a:spcPct val="90000"/>
        </a:lnSpc>
        <a:spcBef>
          <a:spcPts val="889"/>
        </a:spcBef>
        <a:buFont typeface="Arial" panose="020B0604020202020204" pitchFamily="34" charset="0"/>
        <a:buChar char="•"/>
        <a:defRPr sz="3556" kern="1200">
          <a:solidFill>
            <a:schemeClr val="tx1"/>
          </a:solidFill>
          <a:latin typeface="+mn-lt"/>
          <a:ea typeface="+mn-ea"/>
          <a:cs typeface="+mn-cs"/>
        </a:defRPr>
      </a:lvl3pPr>
      <a:lvl4pPr marL="2844836" indent="-406405" algn="l" defTabSz="1625620" rtl="0" eaLnBrk="1" latinLnBrk="0" hangingPunct="1">
        <a:lnSpc>
          <a:spcPct val="90000"/>
        </a:lnSpc>
        <a:spcBef>
          <a:spcPts val="889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46" indent="-406405" algn="l" defTabSz="1625620" rtl="0" eaLnBrk="1" latinLnBrk="0" hangingPunct="1">
        <a:lnSpc>
          <a:spcPct val="90000"/>
        </a:lnSpc>
        <a:spcBef>
          <a:spcPts val="889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4470456" indent="-406405" algn="l" defTabSz="1625620" rtl="0" eaLnBrk="1" latinLnBrk="0" hangingPunct="1">
        <a:lnSpc>
          <a:spcPct val="90000"/>
        </a:lnSpc>
        <a:spcBef>
          <a:spcPts val="889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5283266" indent="-406405" algn="l" defTabSz="1625620" rtl="0" eaLnBrk="1" latinLnBrk="0" hangingPunct="1">
        <a:lnSpc>
          <a:spcPct val="90000"/>
        </a:lnSpc>
        <a:spcBef>
          <a:spcPts val="889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6096076" indent="-406405" algn="l" defTabSz="1625620" rtl="0" eaLnBrk="1" latinLnBrk="0" hangingPunct="1">
        <a:lnSpc>
          <a:spcPct val="90000"/>
        </a:lnSpc>
        <a:spcBef>
          <a:spcPts val="889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908886" indent="-406405" algn="l" defTabSz="1625620" rtl="0" eaLnBrk="1" latinLnBrk="0" hangingPunct="1">
        <a:lnSpc>
          <a:spcPct val="90000"/>
        </a:lnSpc>
        <a:spcBef>
          <a:spcPts val="889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625620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812810" algn="l" defTabSz="1625620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625620" algn="l" defTabSz="1625620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438430" algn="l" defTabSz="1625620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3251241" algn="l" defTabSz="1625620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4064051" algn="l" defTabSz="1625620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876861" algn="l" defTabSz="1625620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689671" algn="l" defTabSz="1625620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502481" algn="l" defTabSz="1625620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lose up of a brain&#10;&#10;Description automatically generated with medium confidence">
            <a:extLst>
              <a:ext uri="{FF2B5EF4-FFF2-40B4-BE49-F238E27FC236}">
                <a16:creationId xmlns:a16="http://schemas.microsoft.com/office/drawing/2014/main" id="{479C4F1B-FF86-56D6-9BDE-5D53C34595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508" t="39390" r="56897" b="47314"/>
          <a:stretch/>
        </p:blipFill>
        <p:spPr>
          <a:xfrm>
            <a:off x="8235626" y="3424046"/>
            <a:ext cx="1828255" cy="1788042"/>
          </a:xfrm>
          <a:prstGeom prst="rect">
            <a:avLst/>
          </a:prstGeom>
          <a:ln w="28575">
            <a:solidFill>
              <a:schemeClr val="bg1">
                <a:lumMod val="85000"/>
              </a:schemeClr>
            </a:solidFill>
          </a:ln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632EC4E8-DEC8-0EE3-6E3A-C3C8C9C475A3}"/>
              </a:ext>
            </a:extLst>
          </p:cNvPr>
          <p:cNvSpPr txBox="1"/>
          <p:nvPr/>
        </p:nvSpPr>
        <p:spPr>
          <a:xfrm rot="16200000">
            <a:off x="1600983" y="4080211"/>
            <a:ext cx="8368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>
                <a:ea typeface="Microsoft GothicNeo" panose="02000300000000000000" pitchFamily="2" charset="-127"/>
              </a:rPr>
              <a:t>PialNN</a:t>
            </a:r>
            <a:endParaRPr lang="en-US" sz="1400" b="1">
              <a:ea typeface="Microsoft GothicNeo" panose="02000300000000000000" pitchFamily="2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6F95472-CC32-AD83-575E-243121F6016F}"/>
              </a:ext>
            </a:extLst>
          </p:cNvPr>
          <p:cNvSpPr txBox="1"/>
          <p:nvPr/>
        </p:nvSpPr>
        <p:spPr>
          <a:xfrm rot="16200000">
            <a:off x="1445621" y="5963041"/>
            <a:ext cx="12691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>
                <a:ea typeface="Microsoft GothicNeo" panose="020B0500000101010101" pitchFamily="34" charset="-127"/>
                <a:cs typeface="Microsoft GothicNeo" panose="020B0500000101010101" pitchFamily="34" charset="-127"/>
              </a:rPr>
              <a:t>Vox2Cortex</a:t>
            </a:r>
            <a:endParaRPr lang="en-US" sz="1400" b="1">
              <a:ea typeface="Microsoft GothicNeo" panose="020B0500000101010101" pitchFamily="34" charset="-127"/>
              <a:cs typeface="Microsoft GothicNeo" panose="020B0500000101010101" pitchFamily="34" charset="-127"/>
            </a:endParaRPr>
          </a:p>
        </p:txBody>
      </p:sp>
      <p:pic>
        <p:nvPicPr>
          <p:cNvPr id="4" name="Picture 3" descr="A close up of a brain&#10;&#10;Description automatically generated with medium confidence">
            <a:extLst>
              <a:ext uri="{FF2B5EF4-FFF2-40B4-BE49-F238E27FC236}">
                <a16:creationId xmlns:a16="http://schemas.microsoft.com/office/drawing/2014/main" id="{4F47F601-08B5-9628-F39B-A769B146593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693" t="24695" r="11889" b="24006"/>
          <a:stretch/>
        </p:blipFill>
        <p:spPr>
          <a:xfrm>
            <a:off x="2302714" y="3254117"/>
            <a:ext cx="2845934" cy="1910447"/>
          </a:xfrm>
          <a:prstGeom prst="rect">
            <a:avLst/>
          </a:prstGeom>
        </p:spPr>
      </p:pic>
      <p:pic>
        <p:nvPicPr>
          <p:cNvPr id="6" name="Picture 5" descr="A close up of a brain&#10;&#10;Description automatically generated with medium confidence">
            <a:extLst>
              <a:ext uri="{FF2B5EF4-FFF2-40B4-BE49-F238E27FC236}">
                <a16:creationId xmlns:a16="http://schemas.microsoft.com/office/drawing/2014/main" id="{AB021290-F98A-52CD-8F1E-9666591091C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331" t="22098" r="11382" b="21917"/>
          <a:stretch/>
        </p:blipFill>
        <p:spPr>
          <a:xfrm>
            <a:off x="2302714" y="5358203"/>
            <a:ext cx="2944224" cy="1910447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9EA85710-636E-D302-B0DD-3ABB8676147E}"/>
              </a:ext>
            </a:extLst>
          </p:cNvPr>
          <p:cNvGrpSpPr/>
          <p:nvPr/>
        </p:nvGrpSpPr>
        <p:grpSpPr>
          <a:xfrm>
            <a:off x="5084016" y="3299077"/>
            <a:ext cx="3252453" cy="1868051"/>
            <a:chOff x="5215297" y="3328019"/>
            <a:chExt cx="3252453" cy="1868051"/>
          </a:xfrm>
        </p:grpSpPr>
        <p:pic>
          <p:nvPicPr>
            <p:cNvPr id="10" name="Picture 9" descr="A close up of a brain&#10;&#10;Description automatically generated with medium confidence">
              <a:extLst>
                <a:ext uri="{FF2B5EF4-FFF2-40B4-BE49-F238E27FC236}">
                  <a16:creationId xmlns:a16="http://schemas.microsoft.com/office/drawing/2014/main" id="{AFCE37D7-5032-1749-554C-D1768A7402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271" t="23664" r="2650" b="24024"/>
            <a:stretch/>
          </p:blipFill>
          <p:spPr>
            <a:xfrm>
              <a:off x="5215297" y="3328019"/>
              <a:ext cx="3252453" cy="1868051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64D21DF-52E6-A476-9800-98092B2BAFE0}"/>
                </a:ext>
              </a:extLst>
            </p:cNvPr>
            <p:cNvSpPr/>
            <p:nvPr/>
          </p:nvSpPr>
          <p:spPr>
            <a:xfrm>
              <a:off x="6043539" y="3928024"/>
              <a:ext cx="485474" cy="474796"/>
            </a:xfrm>
            <a:prstGeom prst="rect">
              <a:avLst/>
            </a:prstGeom>
            <a:noFill/>
            <a:ln w="28575"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8CEF98C-8FDB-446F-3F20-3C201C4E8790}"/>
              </a:ext>
            </a:extLst>
          </p:cNvPr>
          <p:cNvGrpSpPr/>
          <p:nvPr/>
        </p:nvGrpSpPr>
        <p:grpSpPr>
          <a:xfrm>
            <a:off x="5175039" y="5224639"/>
            <a:ext cx="3089531" cy="2044011"/>
            <a:chOff x="5246938" y="5164564"/>
            <a:chExt cx="3039761" cy="2044011"/>
          </a:xfrm>
        </p:grpSpPr>
        <p:pic>
          <p:nvPicPr>
            <p:cNvPr id="8" name="Picture 7" descr="A picture containing brain, art&#10;&#10;Description automatically generated">
              <a:extLst>
                <a:ext uri="{FF2B5EF4-FFF2-40B4-BE49-F238E27FC236}">
                  <a16:creationId xmlns:a16="http://schemas.microsoft.com/office/drawing/2014/main" id="{6BC824DA-8510-965F-A053-7C5B294E601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7492" t="20344" r="7023" b="22174"/>
            <a:stretch/>
          </p:blipFill>
          <p:spPr>
            <a:xfrm>
              <a:off x="5246938" y="5164564"/>
              <a:ext cx="3039761" cy="2044011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6CDC3F8-D7B2-D702-EB5F-91F8130BFEFD}"/>
                </a:ext>
              </a:extLst>
            </p:cNvPr>
            <p:cNvSpPr/>
            <p:nvPr/>
          </p:nvSpPr>
          <p:spPr>
            <a:xfrm>
              <a:off x="5762161" y="5986303"/>
              <a:ext cx="485474" cy="474796"/>
            </a:xfrm>
            <a:prstGeom prst="rect">
              <a:avLst/>
            </a:prstGeom>
            <a:noFill/>
            <a:ln w="28575"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pic>
        <p:nvPicPr>
          <p:cNvPr id="21" name="Picture 20" descr="A picture containing brain, art&#10;&#10;Description automatically generated">
            <a:extLst>
              <a:ext uri="{FF2B5EF4-FFF2-40B4-BE49-F238E27FC236}">
                <a16:creationId xmlns:a16="http://schemas.microsoft.com/office/drawing/2014/main" id="{59347D47-AD71-5D2F-2731-72ADB5007CB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1098" t="43482" r="65310" b="43225"/>
          <a:stretch/>
        </p:blipFill>
        <p:spPr>
          <a:xfrm>
            <a:off x="8235626" y="5422723"/>
            <a:ext cx="1828255" cy="1788044"/>
          </a:xfrm>
          <a:prstGeom prst="rect">
            <a:avLst/>
          </a:prstGeom>
          <a:ln w="28575"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9344196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7CCEFE6B-F4C2-BA5D-606F-4B42B1D796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250" y="5185166"/>
            <a:ext cx="3093524" cy="233282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C5A36D71-F87B-BF4D-59B5-D3FC92F9E4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1498" y="5193094"/>
            <a:ext cx="3553593" cy="2324893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C4E5FA7D-5DF9-7F9B-56F1-C87BE977B264}"/>
              </a:ext>
            </a:extLst>
          </p:cNvPr>
          <p:cNvSpPr txBox="1"/>
          <p:nvPr/>
        </p:nvSpPr>
        <p:spPr>
          <a:xfrm>
            <a:off x="2038884" y="7696200"/>
            <a:ext cx="9779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60</a:t>
            </a:r>
          </a:p>
          <a:p>
            <a:r>
              <a:rPr lang="en-US" altLang="zh-CN"/>
              <a:t>10</a:t>
            </a:r>
          </a:p>
          <a:p>
            <a:r>
              <a:rPr lang="en-US" altLang="zh-CN"/>
              <a:t>-10</a:t>
            </a:r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8AAA815-8663-0A83-F672-D558347DCC71}"/>
              </a:ext>
            </a:extLst>
          </p:cNvPr>
          <p:cNvSpPr txBox="1"/>
          <p:nvPr/>
        </p:nvSpPr>
        <p:spPr>
          <a:xfrm>
            <a:off x="5609330" y="7645807"/>
            <a:ext cx="9779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100</a:t>
            </a:r>
          </a:p>
          <a:p>
            <a:r>
              <a:rPr lang="en-US" altLang="zh-CN"/>
              <a:t>10</a:t>
            </a:r>
          </a:p>
          <a:p>
            <a:r>
              <a:rPr lang="en-US" altLang="zh-CN"/>
              <a:t>-10</a:t>
            </a:r>
            <a:endParaRPr lang="en-US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6383762B-7976-F17B-83CE-A87E787E06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6195" y="5189209"/>
            <a:ext cx="3421878" cy="2328778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6DB6C18B-F69B-A8A9-02E3-8224BD608B2D}"/>
              </a:ext>
            </a:extLst>
          </p:cNvPr>
          <p:cNvSpPr txBox="1"/>
          <p:nvPr/>
        </p:nvSpPr>
        <p:spPr>
          <a:xfrm>
            <a:off x="9551531" y="7696200"/>
            <a:ext cx="9779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140</a:t>
            </a:r>
          </a:p>
          <a:p>
            <a:r>
              <a:rPr lang="en-US" altLang="zh-CN"/>
              <a:t>10</a:t>
            </a:r>
          </a:p>
          <a:p>
            <a:r>
              <a:rPr lang="en-US" altLang="zh-CN"/>
              <a:t>-10</a:t>
            </a:r>
            <a:endParaRPr lang="en-US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99676ED3-2D47-93FD-723D-D8FF3ECE93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80152" y="5109759"/>
            <a:ext cx="3644900" cy="2400300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85589DF9-94AE-E4C2-AA12-F1684AB7E898}"/>
              </a:ext>
            </a:extLst>
          </p:cNvPr>
          <p:cNvSpPr txBox="1"/>
          <p:nvPr/>
        </p:nvSpPr>
        <p:spPr>
          <a:xfrm>
            <a:off x="13196293" y="7645807"/>
            <a:ext cx="9779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150</a:t>
            </a:r>
          </a:p>
          <a:p>
            <a:r>
              <a:rPr lang="en-US" altLang="zh-CN"/>
              <a:t>10</a:t>
            </a:r>
          </a:p>
          <a:p>
            <a:r>
              <a:rPr lang="en-US" altLang="zh-CN"/>
              <a:t>-10</a:t>
            </a:r>
            <a:endParaRPr lang="en-US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55BE311C-F095-05EE-6217-031156F408E4}"/>
              </a:ext>
            </a:extLst>
          </p:cNvPr>
          <p:cNvGrpSpPr/>
          <p:nvPr/>
        </p:nvGrpSpPr>
        <p:grpSpPr>
          <a:xfrm>
            <a:off x="378297" y="775982"/>
            <a:ext cx="15499405" cy="3875319"/>
            <a:chOff x="378297" y="775982"/>
            <a:chExt cx="15499405" cy="3875319"/>
          </a:xfrm>
        </p:grpSpPr>
        <p:pic>
          <p:nvPicPr>
            <p:cNvPr id="16" name="Picture 15" descr="A picture containing art&#10;&#10;Description automatically generated">
              <a:extLst>
                <a:ext uri="{FF2B5EF4-FFF2-40B4-BE49-F238E27FC236}">
                  <a16:creationId xmlns:a16="http://schemas.microsoft.com/office/drawing/2014/main" id="{376805EC-F1CA-FACD-BBEB-988273F8357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759312" y="775982"/>
              <a:ext cx="3840480" cy="384048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6D78511-3CCF-06EE-60BE-6264B626349A}"/>
                </a:ext>
              </a:extLst>
            </p:cNvPr>
            <p:cNvSpPr txBox="1"/>
            <p:nvPr/>
          </p:nvSpPr>
          <p:spPr>
            <a:xfrm>
              <a:off x="1774197" y="4019393"/>
              <a:ext cx="14980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/>
                <a:t>CortexODE</a:t>
              </a:r>
              <a:endParaRPr 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4E33C1F-FD52-8850-1CA0-6CF34B8A3F17}"/>
                </a:ext>
              </a:extLst>
            </p:cNvPr>
            <p:cNvSpPr txBox="1"/>
            <p:nvPr/>
          </p:nvSpPr>
          <p:spPr>
            <a:xfrm>
              <a:off x="8128000" y="4019393"/>
              <a:ext cx="16867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/>
                <a:t>CorticalFlow</a:t>
              </a:r>
              <a:endParaRPr 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09CD7E8-4162-09EA-A068-DCC364A05662}"/>
                </a:ext>
              </a:extLst>
            </p:cNvPr>
            <p:cNvSpPr txBox="1"/>
            <p:nvPr/>
          </p:nvSpPr>
          <p:spPr>
            <a:xfrm>
              <a:off x="11419498" y="4019393"/>
              <a:ext cx="16867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/>
                <a:t>DeepCSR</a:t>
              </a:r>
              <a:endParaRPr 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85691BD-84BC-BD6F-9A64-FF554A0B962A}"/>
                </a:ext>
              </a:extLst>
            </p:cNvPr>
            <p:cNvSpPr txBox="1"/>
            <p:nvPr/>
          </p:nvSpPr>
          <p:spPr>
            <a:xfrm>
              <a:off x="4995620" y="4019393"/>
              <a:ext cx="13962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/>
                <a:t>Vox2Cortex</a:t>
              </a:r>
              <a:endParaRPr 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AF90E2B-A6DD-6531-2890-187D894D2AC0}"/>
                </a:ext>
              </a:extLst>
            </p:cNvPr>
            <p:cNvSpPr txBox="1"/>
            <p:nvPr/>
          </p:nvSpPr>
          <p:spPr>
            <a:xfrm>
              <a:off x="2038884" y="3669579"/>
              <a:ext cx="97792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altLang="zh-CN">
                  <a:solidFill>
                    <a:srgbClr val="000000"/>
                  </a:solidFill>
                </a:rPr>
                <a:t>3.58</a:t>
              </a:r>
              <a:r>
                <a:rPr lang="zh-CN" altLang="en-US" i="0" u="none" strike="noStrike">
                  <a:solidFill>
                    <a:srgbClr val="000000"/>
                  </a:solidFill>
                  <a:effectLst/>
                </a:rPr>
                <a:t>  </a:t>
              </a:r>
              <a:r>
                <a:rPr lang="en-US" altLang="zh-CN" i="0" u="none" strike="noStrike">
                  <a:solidFill>
                    <a:srgbClr val="000000"/>
                  </a:solidFill>
                  <a:effectLst/>
                </a:rPr>
                <a:t>%</a:t>
              </a:r>
              <a:endParaRPr lang="en-US" i="0" u="none" strike="noStrike">
                <a:solidFill>
                  <a:srgbClr val="000000"/>
                </a:solidFill>
                <a:effectLst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5AE4647-1509-BDB9-CFA6-817484BE49B4}"/>
                </a:ext>
              </a:extLst>
            </p:cNvPr>
            <p:cNvSpPr txBox="1"/>
            <p:nvPr/>
          </p:nvSpPr>
          <p:spPr>
            <a:xfrm>
              <a:off x="8351802" y="3669579"/>
              <a:ext cx="123913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altLang="zh-CN">
                  <a:solidFill>
                    <a:srgbClr val="000000"/>
                  </a:solidFill>
                </a:rPr>
                <a:t>1.45</a:t>
              </a:r>
              <a:r>
                <a:rPr lang="zh-CN" altLang="en-US" i="0" u="none" strike="noStrike">
                  <a:solidFill>
                    <a:srgbClr val="000000"/>
                  </a:solidFill>
                  <a:effectLst/>
                </a:rPr>
                <a:t>  </a:t>
              </a:r>
              <a:r>
                <a:rPr lang="en-US" altLang="zh-CN">
                  <a:solidFill>
                    <a:srgbClr val="000000"/>
                  </a:solidFill>
                </a:rPr>
                <a:t>%</a:t>
              </a:r>
              <a:endParaRPr lang="en-US" i="0" u="none" strike="noStrike">
                <a:solidFill>
                  <a:srgbClr val="000000"/>
                </a:solidFill>
                <a:effectLst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FBD1663-3475-81C3-798A-5F7ABE0273EC}"/>
                </a:ext>
              </a:extLst>
            </p:cNvPr>
            <p:cNvSpPr txBox="1"/>
            <p:nvPr/>
          </p:nvSpPr>
          <p:spPr>
            <a:xfrm>
              <a:off x="5192345" y="3669579"/>
              <a:ext cx="90595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i="0" u="none" strike="noStrike">
                  <a:solidFill>
                    <a:srgbClr val="000000"/>
                  </a:solidFill>
                  <a:effectLst/>
                </a:rPr>
                <a:t>2.22</a:t>
              </a:r>
              <a:r>
                <a:rPr lang="zh-CN" altLang="en-US" i="0" u="none" strike="noStrike">
                  <a:solidFill>
                    <a:srgbClr val="000000"/>
                  </a:solidFill>
                  <a:effectLst/>
                </a:rPr>
                <a:t> </a:t>
              </a:r>
              <a:r>
                <a:rPr lang="en-US" altLang="zh-CN" i="0" u="none" strike="noStrike">
                  <a:solidFill>
                    <a:srgbClr val="000000"/>
                  </a:solidFill>
                  <a:effectLst/>
                </a:rPr>
                <a:t>%</a:t>
              </a:r>
              <a:endParaRPr lang="en-US" i="0" u="none" strike="noStrike">
                <a:solidFill>
                  <a:srgbClr val="000000"/>
                </a:solidFill>
                <a:effectLst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9FC1AD0-B5BB-C722-B498-0237C716950A}"/>
                </a:ext>
              </a:extLst>
            </p:cNvPr>
            <p:cNvSpPr txBox="1"/>
            <p:nvPr/>
          </p:nvSpPr>
          <p:spPr>
            <a:xfrm>
              <a:off x="11538073" y="3669579"/>
              <a:ext cx="123913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altLang="zh-CN">
                  <a:solidFill>
                    <a:srgbClr val="000000"/>
                  </a:solidFill>
                </a:rPr>
                <a:t>0.66</a:t>
              </a:r>
              <a:r>
                <a:rPr lang="zh-CN" altLang="en-US" i="0" u="none" strike="noStrike">
                  <a:solidFill>
                    <a:srgbClr val="000000"/>
                  </a:solidFill>
                  <a:effectLst/>
                </a:rPr>
                <a:t>  </a:t>
              </a:r>
              <a:r>
                <a:rPr lang="en-US" altLang="zh-CN" i="0" u="none" strike="noStrike">
                  <a:solidFill>
                    <a:srgbClr val="000000"/>
                  </a:solidFill>
                  <a:effectLst/>
                </a:rPr>
                <a:t>%</a:t>
              </a:r>
              <a:endParaRPr lang="en-US" i="0" u="none" strike="noStrike">
                <a:solidFill>
                  <a:srgbClr val="000000"/>
                </a:solidFill>
                <a:effectLst/>
              </a:endParaRPr>
            </a:p>
          </p:txBody>
        </p:sp>
        <p:pic>
          <p:nvPicPr>
            <p:cNvPr id="5" name="Picture 4" descr="A close up of a brain&#10;&#10;Description automatically generated with medium confidence">
              <a:extLst>
                <a:ext uri="{FF2B5EF4-FFF2-40B4-BE49-F238E27FC236}">
                  <a16:creationId xmlns:a16="http://schemas.microsoft.com/office/drawing/2014/main" id="{3C8542F1-9283-E005-3848-75F3EF747A1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78297" y="775982"/>
              <a:ext cx="3840480" cy="3840480"/>
            </a:xfrm>
            <a:prstGeom prst="rect">
              <a:avLst/>
            </a:prstGeom>
          </p:spPr>
        </p:pic>
        <p:pic>
          <p:nvPicPr>
            <p:cNvPr id="12" name="Picture 11" descr="A close up of a brain&#10;&#10;Description automatically generated with medium confidence">
              <a:extLst>
                <a:ext uri="{FF2B5EF4-FFF2-40B4-BE49-F238E27FC236}">
                  <a16:creationId xmlns:a16="http://schemas.microsoft.com/office/drawing/2014/main" id="{3FA5D8CC-79CF-F1B0-96E3-481C84042BC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531358" y="775982"/>
              <a:ext cx="3840480" cy="3840480"/>
            </a:xfrm>
            <a:prstGeom prst="rect">
              <a:avLst/>
            </a:prstGeom>
          </p:spPr>
        </p:pic>
        <p:pic>
          <p:nvPicPr>
            <p:cNvPr id="14" name="Picture 13" descr="A picture containing art&#10;&#10;Description automatically generated with medium confidence">
              <a:extLst>
                <a:ext uri="{FF2B5EF4-FFF2-40B4-BE49-F238E27FC236}">
                  <a16:creationId xmlns:a16="http://schemas.microsoft.com/office/drawing/2014/main" id="{7FEA24FD-E6D2-6F91-65B6-3C84D06F370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645335" y="810821"/>
              <a:ext cx="3840480" cy="3840480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D7C5AEF-1E51-5DFA-04D2-D10B97014134}"/>
                </a:ext>
              </a:extLst>
            </p:cNvPr>
            <p:cNvSpPr txBox="1"/>
            <p:nvPr/>
          </p:nvSpPr>
          <p:spPr>
            <a:xfrm>
              <a:off x="13884138" y="2018145"/>
              <a:ext cx="7855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/>
                <a:t>White</a:t>
              </a:r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FDC1499-4A71-B818-FB96-CC89B8431DF7}"/>
                </a:ext>
              </a:extLst>
            </p:cNvPr>
            <p:cNvSpPr txBox="1"/>
            <p:nvPr/>
          </p:nvSpPr>
          <p:spPr>
            <a:xfrm>
              <a:off x="13915829" y="2373721"/>
              <a:ext cx="7855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/>
                <a:t>Pial</a:t>
              </a:r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1843B92-D506-1B71-A447-3C750511CF7B}"/>
                </a:ext>
              </a:extLst>
            </p:cNvPr>
            <p:cNvSpPr txBox="1"/>
            <p:nvPr/>
          </p:nvSpPr>
          <p:spPr>
            <a:xfrm>
              <a:off x="13915827" y="2758484"/>
              <a:ext cx="19618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/>
                <a:t>Intersection</a:t>
              </a:r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F7EAEC92-F5C9-07A1-2858-C3692AE160ED}"/>
                </a:ext>
              </a:extLst>
            </p:cNvPr>
            <p:cNvSpPr/>
            <p:nvPr/>
          </p:nvSpPr>
          <p:spPr>
            <a:xfrm>
              <a:off x="13316900" y="2166716"/>
              <a:ext cx="445168" cy="72190"/>
            </a:xfrm>
            <a:prstGeom prst="rect">
              <a:avLst/>
            </a:prstGeom>
            <a:solidFill>
              <a:srgbClr val="3706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3D0D542B-877D-BE1E-001D-8E0A07E54BA7}"/>
                </a:ext>
              </a:extLst>
            </p:cNvPr>
            <p:cNvSpPr/>
            <p:nvPr/>
          </p:nvSpPr>
          <p:spPr>
            <a:xfrm>
              <a:off x="13323128" y="2522292"/>
              <a:ext cx="445168" cy="72190"/>
            </a:xfrm>
            <a:prstGeom prst="rect">
              <a:avLst/>
            </a:prstGeom>
            <a:solidFill>
              <a:srgbClr val="CFD4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4847AAA8-8D0E-C4F4-4866-0CB3E592FCA7}"/>
                </a:ext>
              </a:extLst>
            </p:cNvPr>
            <p:cNvSpPr/>
            <p:nvPr/>
          </p:nvSpPr>
          <p:spPr>
            <a:xfrm>
              <a:off x="13316900" y="2907055"/>
              <a:ext cx="445168" cy="72190"/>
            </a:xfrm>
            <a:prstGeom prst="rect">
              <a:avLst/>
            </a:prstGeom>
            <a:solidFill>
              <a:srgbClr val="FCA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564834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15666</TotalTime>
  <Words>34</Words>
  <Application>Microsoft Macintosh PowerPoint</Application>
  <PresentationFormat>Custom</PresentationFormat>
  <Paragraphs>26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林林 路</dc:creator>
  <cp:lastModifiedBy>林林 路</cp:lastModifiedBy>
  <cp:revision>5</cp:revision>
  <dcterms:created xsi:type="dcterms:W3CDTF">2023-04-17T17:08:15Z</dcterms:created>
  <dcterms:modified xsi:type="dcterms:W3CDTF">2023-05-12T01:12:22Z</dcterms:modified>
</cp:coreProperties>
</file>